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72" r:id="rId3"/>
    <p:sldId id="257" r:id="rId4"/>
    <p:sldId id="258" r:id="rId5"/>
    <p:sldId id="290" r:id="rId6"/>
    <p:sldId id="289" r:id="rId7"/>
    <p:sldId id="288" r:id="rId8"/>
    <p:sldId id="291" r:id="rId9"/>
    <p:sldId id="292" r:id="rId10"/>
    <p:sldId id="293" r:id="rId11"/>
    <p:sldId id="302" r:id="rId12"/>
    <p:sldId id="303" r:id="rId13"/>
    <p:sldId id="304" r:id="rId14"/>
    <p:sldId id="305" r:id="rId15"/>
    <p:sldId id="306" r:id="rId16"/>
    <p:sldId id="308" r:id="rId17"/>
    <p:sldId id="311" r:id="rId18"/>
    <p:sldId id="312" r:id="rId19"/>
    <p:sldId id="313" r:id="rId20"/>
    <p:sldId id="262" r:id="rId21"/>
    <p:sldId id="273" r:id="rId22"/>
    <p:sldId id="274" r:id="rId23"/>
    <p:sldId id="275" r:id="rId24"/>
    <p:sldId id="276" r:id="rId25"/>
    <p:sldId id="282" r:id="rId26"/>
    <p:sldId id="283" r:id="rId27"/>
    <p:sldId id="284" r:id="rId28"/>
    <p:sldId id="285" r:id="rId29"/>
    <p:sldId id="286" r:id="rId30"/>
    <p:sldId id="287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271" r:id="rId4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53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3F8B3-0D76-4C5F-B36F-881310BE6344}" type="datetimeFigureOut">
              <a:rPr lang="ko-KR" altLang="en-US" smtClean="0"/>
              <a:t>2021-07-21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A5400-91CB-4D30-82DE-2143C5A1B8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343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182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958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60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849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119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019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404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101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428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449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9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770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562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697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646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153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4285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093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159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2612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05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941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369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785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724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647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41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975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180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7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12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2.png"/><Relationship Id="rId5" Type="http://schemas.openxmlformats.org/officeDocument/2006/relationships/image" Target="../media/image8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7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jpg"/><Relationship Id="rId5" Type="http://schemas.openxmlformats.org/officeDocument/2006/relationships/image" Target="../media/image81.jp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jpg"/><Relationship Id="rId5" Type="http://schemas.openxmlformats.org/officeDocument/2006/relationships/image" Target="../media/image84.jp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g"/><Relationship Id="rId5" Type="http://schemas.openxmlformats.org/officeDocument/2006/relationships/image" Target="../media/image85.jp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jp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jpg"/><Relationship Id="rId5" Type="http://schemas.openxmlformats.org/officeDocument/2006/relationships/image" Target="../media/image89.jp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0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jpg"/><Relationship Id="rId5" Type="http://schemas.openxmlformats.org/officeDocument/2006/relationships/image" Target="../media/image92.jp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jp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jp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jpg"/><Relationship Id="rId5" Type="http://schemas.openxmlformats.org/officeDocument/2006/relationships/image" Target="../media/image97.jp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jpg"/><Relationship Id="rId5" Type="http://schemas.openxmlformats.org/officeDocument/2006/relationships/image" Target="../media/image99.jp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0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jpg"/><Relationship Id="rId5" Type="http://schemas.openxmlformats.org/officeDocument/2006/relationships/image" Target="../media/image101.jp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0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jpg"/><Relationship Id="rId5" Type="http://schemas.openxmlformats.org/officeDocument/2006/relationships/image" Target="../media/image104.jp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0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jpg"/><Relationship Id="rId5" Type="http://schemas.openxmlformats.org/officeDocument/2006/relationships/image" Target="../media/image107.jp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jp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11.png"/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12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2.png"/><Relationship Id="rId5" Type="http://schemas.openxmlformats.org/officeDocument/2006/relationships/image" Target="../media/image8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3893" y="-124851"/>
            <a:ext cx="18633500" cy="10535416"/>
            <a:chOff x="-173893" y="-124851"/>
            <a:chExt cx="18633500" cy="105354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73893" y="-124851"/>
              <a:ext cx="18633500" cy="1053541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583" y="2334987"/>
            <a:ext cx="14900400" cy="71438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6129364"/>
            <a:ext cx="20038095" cy="4911624"/>
            <a:chOff x="0" y="6129364"/>
            <a:chExt cx="20038095" cy="49116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6790988"/>
              <a:ext cx="11904762" cy="4250000"/>
              <a:chOff x="0" y="6790988"/>
              <a:chExt cx="11904762" cy="425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6148458" y="4597040"/>
                <a:ext cx="23819048" cy="8504762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6790988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438095" y="6129364"/>
              <a:ext cx="9600000" cy="4531200"/>
              <a:chOff x="10438095" y="6129364"/>
              <a:chExt cx="9600000" cy="453120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439199" y="3798072"/>
                <a:ext cx="19200000" cy="9066667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38095" y="6129364"/>
                <a:ext cx="9600000" cy="453120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475173" y="1605768"/>
            <a:ext cx="1101230" cy="1314105"/>
            <a:chOff x="3475173" y="1605768"/>
            <a:chExt cx="1101230" cy="13141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710268" y="5579850"/>
            <a:ext cx="1396134" cy="1148765"/>
            <a:chOff x="15710268" y="5579850"/>
            <a:chExt cx="1396134" cy="114876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581714" y="6040591"/>
              <a:ext cx="1377485" cy="227285"/>
              <a:chOff x="15581714" y="6040591"/>
              <a:chExt cx="1377485" cy="2272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15581714" y="604059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556967" y="5800760"/>
              <a:ext cx="634265" cy="22786"/>
              <a:chOff x="16556967" y="5800760"/>
              <a:chExt cx="634265" cy="227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00000">
                <a:off x="16556967" y="5800760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224554" y="3406423"/>
            <a:ext cx="1233452" cy="1037356"/>
            <a:chOff x="16224554" y="3406423"/>
            <a:chExt cx="1233452" cy="103735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961855" y="3878202"/>
              <a:ext cx="572753" cy="20576"/>
              <a:chOff x="16961855" y="3878202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16961855" y="3878202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108467" y="3822479"/>
              <a:ext cx="1243894" cy="205243"/>
              <a:chOff x="16108467" y="3822479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60000">
                <a:off x="16108467" y="3822479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768598" y="5153871"/>
            <a:ext cx="1011720" cy="1037356"/>
            <a:chOff x="1768598" y="5153871"/>
            <a:chExt cx="1011720" cy="103735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123308" y="5493419"/>
              <a:ext cx="572753" cy="20576"/>
              <a:chOff x="2123308" y="5493419"/>
              <a:chExt cx="572753" cy="2057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2123308" y="5493419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652511" y="5569927"/>
              <a:ext cx="1243894" cy="205243"/>
              <a:chOff x="1652511" y="5569927"/>
              <a:chExt cx="1243894" cy="20524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760000">
                <a:off x="1652511" y="5569927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8839449" y="2200744"/>
            <a:ext cx="606816" cy="778047"/>
            <a:chOff x="8839449" y="2200744"/>
            <a:chExt cx="606816" cy="77804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84395" y="1845073"/>
              <a:ext cx="1219048" cy="156190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39449" y="2200744"/>
              <a:ext cx="606816" cy="778047"/>
            </a:xfrm>
            <a:prstGeom prst="rect">
              <a:avLst/>
            </a:prstGeom>
          </p:spPr>
        </p:pic>
      </p:grpSp>
      <p:pic>
        <p:nvPicPr>
          <p:cNvPr id="36" name="Object 5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206614" y="5489538"/>
            <a:ext cx="7152426" cy="5062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241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25" y="1681155"/>
            <a:ext cx="6737593" cy="205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7925" y="1080958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ea typeface="HY강B" panose="02030600000101010101"/>
              </a:rPr>
              <a:t>Home_main.jsp</a:t>
            </a:r>
            <a:endParaRPr lang="ko-KR" altLang="en-US" sz="2800" dirty="0">
              <a:ea typeface="HY강B" panose="02030600000101010101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7" y="5067300"/>
            <a:ext cx="6585193" cy="38256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7925" y="423164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ea typeface="HY강B" panose="02030600000101010101"/>
              </a:rPr>
              <a:t>Home_b.jsp</a:t>
            </a:r>
            <a:endParaRPr lang="ko-KR" altLang="en-US" sz="2800" dirty="0">
              <a:ea typeface="HY강B" panose="02030600000101010101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485900"/>
            <a:ext cx="10222720" cy="8298845"/>
          </a:xfrm>
          <a:prstGeom prst="rect">
            <a:avLst/>
          </a:prstGeom>
        </p:spPr>
      </p:pic>
      <p:cxnSp>
        <p:nvCxnSpPr>
          <p:cNvPr id="11" name="꺾인 연결선 10"/>
          <p:cNvCxnSpPr/>
          <p:nvPr/>
        </p:nvCxnSpPr>
        <p:spPr>
          <a:xfrm rot="5400000" flipH="1" flipV="1">
            <a:off x="5605668" y="3776868"/>
            <a:ext cx="3380964" cy="16383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3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76718"/>
            <a:ext cx="8306372" cy="3352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311" y="1943100"/>
            <a:ext cx="818529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2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7" y="745352"/>
            <a:ext cx="7162800" cy="46431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6" y="5388495"/>
            <a:ext cx="6844553" cy="44125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696338"/>
            <a:ext cx="7364346" cy="534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2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14500"/>
            <a:ext cx="5564606" cy="2819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7925" y="1080958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ea typeface="HY강B" panose="02030600000101010101"/>
              </a:rPr>
              <a:t>Home_b.css</a:t>
            </a:r>
            <a:endParaRPr lang="ko-KR" altLang="en-US" sz="2800" dirty="0">
              <a:ea typeface="HY강B" panose="02030600000101010101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768" y="1748118"/>
            <a:ext cx="4560632" cy="40138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768" y="6210300"/>
            <a:ext cx="3861386" cy="21642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4533900"/>
            <a:ext cx="4343400" cy="500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2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366" y="783731"/>
            <a:ext cx="3546018" cy="40525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318" y="4874700"/>
            <a:ext cx="2800082" cy="48969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0" y="785341"/>
            <a:ext cx="5342374" cy="898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81100"/>
            <a:ext cx="4572000" cy="61306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181100"/>
            <a:ext cx="4724400" cy="834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1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43101"/>
            <a:ext cx="3964193" cy="5029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1" y="1945341"/>
            <a:ext cx="7086600" cy="271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7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196788"/>
            <a:ext cx="4495800" cy="48211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72" y="1181100"/>
            <a:ext cx="5733916" cy="785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7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877925" y="1080958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ea typeface="HY강B" panose="02030600000101010101"/>
              </a:rPr>
              <a:t>Home_a.jsp</a:t>
            </a:r>
            <a:endParaRPr lang="ko-KR" altLang="en-US" sz="2800" dirty="0">
              <a:ea typeface="HY강B" panose="02030600000101010101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24" y="1939784"/>
            <a:ext cx="7580403" cy="59469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1939784"/>
            <a:ext cx="5486400" cy="72272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01200" y="1252108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ea typeface="HY강B" panose="02030600000101010101"/>
              </a:rPr>
              <a:t>Summer.jspf</a:t>
            </a:r>
            <a:endParaRPr lang="ko-KR" altLang="en-US" sz="2800" dirty="0">
              <a:ea typeface="HY강B" panose="0203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45270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933385"/>
            <a:ext cx="7239000" cy="77277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2600" y="1125198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ea typeface="HY강B" panose="02030600000101010101"/>
              </a:rPr>
              <a:t>Home_a.css</a:t>
            </a:r>
            <a:endParaRPr lang="ko-KR" altLang="en-US" sz="2800" dirty="0">
              <a:ea typeface="HY강B" panose="0203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9840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01"/>
          <p:cNvGrpSpPr/>
          <p:nvPr/>
        </p:nvGrpSpPr>
        <p:grpSpPr>
          <a:xfrm>
            <a:off x="-173893" y="-20928"/>
            <a:ext cx="18633500" cy="10535416"/>
            <a:chOff x="-173893" y="-124851"/>
            <a:chExt cx="18633500" cy="10535416"/>
          </a:xfrm>
        </p:grpSpPr>
        <p:pic>
          <p:nvPicPr>
            <p:cNvPr id="2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73893" y="-124851"/>
              <a:ext cx="18633500" cy="105354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4091" y="2703477"/>
            <a:ext cx="2328399" cy="931360"/>
            <a:chOff x="1894091" y="2703477"/>
            <a:chExt cx="2328399" cy="9313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4091" y="2703477"/>
              <a:ext cx="2328399" cy="9313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57131" y="2703477"/>
            <a:ext cx="2328399" cy="931360"/>
            <a:chOff x="13757131" y="2703477"/>
            <a:chExt cx="2328399" cy="9313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7131" y="2703477"/>
              <a:ext cx="2328399" cy="9313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95800" y="2703477"/>
            <a:ext cx="2328399" cy="931360"/>
            <a:chOff x="5795800" y="2703477"/>
            <a:chExt cx="2328399" cy="9313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5800" y="2703477"/>
              <a:ext cx="2328399" cy="9313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65404" y="2689707"/>
            <a:ext cx="2328399" cy="931360"/>
            <a:chOff x="10065404" y="2689707"/>
            <a:chExt cx="2328399" cy="9313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65404" y="2689707"/>
              <a:ext cx="2328399" cy="93136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4987" y="2608982"/>
            <a:ext cx="2400561" cy="11647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1870" y="2605034"/>
            <a:ext cx="2400561" cy="11677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64232" y="2607339"/>
            <a:ext cx="2400561" cy="11677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46537" y="2605034"/>
            <a:ext cx="2400561" cy="11683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88725" y="3971176"/>
            <a:ext cx="1828800" cy="222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팀장</a:t>
            </a:r>
            <a:endParaRPr lang="en-US" altLang="ko-KR" sz="2400" b="1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PPT </a:t>
            </a:r>
            <a:r>
              <a:rPr lang="ko-KR" altLang="en-US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작성</a:t>
            </a:r>
            <a:endParaRPr lang="en-US" altLang="ko-KR" sz="2400" b="1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HTML </a:t>
            </a:r>
            <a:r>
              <a:rPr lang="ko-KR" altLang="en-US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구현</a:t>
            </a:r>
            <a:endParaRPr lang="en-US" altLang="ko-KR" sz="2400" b="1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CSS </a:t>
            </a:r>
            <a:r>
              <a:rPr lang="ko-KR" altLang="en-US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구현</a:t>
            </a:r>
            <a:endParaRPr lang="en-US" altLang="ko-KR" sz="2400" b="1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06727" y="3971176"/>
            <a:ext cx="1828800" cy="111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HTML </a:t>
            </a:r>
            <a:r>
              <a:rPr lang="ko-KR" altLang="en-US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구현</a:t>
            </a:r>
            <a:endParaRPr lang="en-US" altLang="ko-KR" sz="2400" b="1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CSS </a:t>
            </a:r>
            <a:r>
              <a:rPr lang="ko-KR" altLang="en-US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구현</a:t>
            </a:r>
            <a:endParaRPr lang="en-US" altLang="ko-KR" sz="2400" b="1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65404" y="3962000"/>
            <a:ext cx="2171395" cy="111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로그인 </a:t>
            </a:r>
            <a:r>
              <a:rPr lang="en-US" altLang="ko-KR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CRUD </a:t>
            </a:r>
            <a:r>
              <a:rPr lang="ko-KR" altLang="en-US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구현</a:t>
            </a:r>
            <a:endParaRPr lang="en-US" altLang="ko-KR" sz="2400" b="1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757131" y="3971176"/>
            <a:ext cx="1828800" cy="111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API </a:t>
            </a:r>
            <a:r>
              <a:rPr lang="ko-KR" altLang="en-US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기능구현</a:t>
            </a:r>
            <a:endParaRPr lang="en-US" altLang="ko-KR" sz="2400" b="1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941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9676" y="3412396"/>
              <a:ext cx="29419048" cy="1050476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7900" y="2728236"/>
            <a:ext cx="17809524" cy="8406095"/>
            <a:chOff x="4142857" y="3102763"/>
            <a:chExt cx="17809524" cy="8406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56883" y="-1169766"/>
              <a:ext cx="35628571" cy="1681904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857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28739" y="5096105"/>
            <a:ext cx="11820062" cy="1186196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11222" y="8100477"/>
            <a:ext cx="6569849" cy="345584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03413" y="876300"/>
            <a:ext cx="57140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smtClean="0">
                <a:latin typeface="HY강M" panose="02030600000101010101" pitchFamily="18" charset="-127"/>
                <a:ea typeface="HY강M" panose="02030600000101010101" pitchFamily="18" charset="-127"/>
              </a:rPr>
              <a:t>기능 구현</a:t>
            </a:r>
            <a:endParaRPr lang="ko-KR" altLang="en-US" sz="96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6" y="1"/>
            <a:ext cx="18277114" cy="10287001"/>
            <a:chOff x="166827" y="-46845"/>
            <a:chExt cx="17896114" cy="102870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971383" y="-3851401"/>
              <a:ext cx="10287001" cy="178961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680" y="238740"/>
            <a:ext cx="17809524" cy="9809524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457200" y="495300"/>
            <a:ext cx="17297400" cy="9410700"/>
            <a:chOff x="685800" y="495300"/>
            <a:chExt cx="16840200" cy="8133846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8784" y="1357978"/>
              <a:ext cx="8057216" cy="4384564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2023079"/>
              <a:ext cx="8124047" cy="3049342"/>
            </a:xfrm>
            <a:prstGeom prst="rect">
              <a:avLst/>
            </a:prstGeom>
          </p:spPr>
        </p:pic>
        <p:cxnSp>
          <p:nvCxnSpPr>
            <p:cNvPr id="34" name="꺾인 연결선 33"/>
            <p:cNvCxnSpPr/>
            <p:nvPr/>
          </p:nvCxnSpPr>
          <p:spPr>
            <a:xfrm rot="10800000" flipV="1">
              <a:off x="6686457" y="2201775"/>
              <a:ext cx="3358364" cy="377843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/>
            <p:cNvGrpSpPr/>
            <p:nvPr/>
          </p:nvGrpSpPr>
          <p:grpSpPr>
            <a:xfrm>
              <a:off x="2608422" y="2758313"/>
              <a:ext cx="7436398" cy="1573008"/>
              <a:chOff x="1656271" y="1632644"/>
              <a:chExt cx="5080959" cy="1007039"/>
            </a:xfrm>
          </p:grpSpPr>
          <p:cxnSp>
            <p:nvCxnSpPr>
              <p:cNvPr id="41" name="꺾인 연결선 40"/>
              <p:cNvCxnSpPr>
                <a:stCxn id="42" idx="1"/>
              </p:cNvCxnSpPr>
              <p:nvPr/>
            </p:nvCxnSpPr>
            <p:spPr>
              <a:xfrm rot="10800000" flipH="1">
                <a:off x="1768414" y="1632644"/>
                <a:ext cx="4968816" cy="838824"/>
              </a:xfrm>
              <a:prstGeom prst="bentConnector3">
                <a:avLst>
                  <a:gd name="adj1" fmla="val 54676"/>
                </a:avLst>
              </a:prstGeom>
              <a:ln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오른쪽 중괄호 41"/>
              <p:cNvSpPr/>
              <p:nvPr/>
            </p:nvSpPr>
            <p:spPr>
              <a:xfrm>
                <a:off x="1656271" y="2303253"/>
                <a:ext cx="112143" cy="336430"/>
              </a:xfrm>
              <a:prstGeom prst="rightBrac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6" name="꺾인 연결선 35"/>
            <p:cNvCxnSpPr/>
            <p:nvPr/>
          </p:nvCxnSpPr>
          <p:spPr>
            <a:xfrm rot="10800000">
              <a:off x="11281064" y="4641798"/>
              <a:ext cx="2286261" cy="2306116"/>
            </a:xfrm>
            <a:prstGeom prst="bentConnector3">
              <a:avLst>
                <a:gd name="adj1" fmla="val 61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모서리가 둥근 직사각형 36"/>
            <p:cNvSpPr/>
            <p:nvPr/>
          </p:nvSpPr>
          <p:spPr>
            <a:xfrm>
              <a:off x="10821024" y="6947914"/>
              <a:ext cx="5492602" cy="168123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ID</a:t>
              </a:r>
              <a:r>
                <a:rPr lang="ko-KR" altLang="en-US" sz="28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중복 검사를 실행하지 않으면</a:t>
              </a:r>
              <a:endParaRPr lang="en-US" altLang="ko-KR" sz="28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 가입 불가를 위한 변수</a:t>
              </a:r>
              <a:endParaRPr lang="ko-KR" altLang="en-US" sz="28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 flipH="1">
              <a:off x="11155599" y="1472747"/>
              <a:ext cx="32202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꺾인 연결선 38"/>
            <p:cNvCxnSpPr/>
            <p:nvPr/>
          </p:nvCxnSpPr>
          <p:spPr>
            <a:xfrm rot="5400000">
              <a:off x="12370192" y="2655947"/>
              <a:ext cx="3188886" cy="822493"/>
            </a:xfrm>
            <a:prstGeom prst="bentConnector3">
              <a:avLst>
                <a:gd name="adj1" fmla="val 9914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85800" y="495300"/>
              <a:ext cx="5698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1. </a:t>
              </a:r>
              <a:r>
                <a:rPr lang="ko-KR" altLang="en-US" sz="32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회원가입 </a:t>
              </a:r>
              <a:r>
                <a:rPr lang="en-US" altLang="ko-KR" sz="32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–</a:t>
              </a:r>
              <a:r>
                <a:rPr lang="ko-KR" altLang="en-US" sz="3200" dirty="0">
                  <a:latin typeface="HY강B" panose="02030600000101010101" pitchFamily="18" charset="-127"/>
                  <a:ea typeface="HY강B" panose="02030600000101010101" pitchFamily="18" charset="-127"/>
                </a:rPr>
                <a:t> </a:t>
              </a:r>
              <a:r>
                <a:rPr lang="ko-KR" altLang="en-US" sz="32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아이디 중복검사</a:t>
              </a:r>
              <a:endParaRPr lang="ko-KR" altLang="en-US" sz="32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726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86831" y="-4199746"/>
            <a:ext cx="11512051" cy="18782455"/>
            <a:chOff x="3386831" y="-4199746"/>
            <a:chExt cx="11512051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386831" y="-4199746"/>
              <a:ext cx="11512051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77" y="1568849"/>
            <a:ext cx="8000623" cy="70250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9600" y="390911"/>
            <a:ext cx="4878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1. </a:t>
            </a:r>
            <a:r>
              <a:rPr lang="ko-KR" altLang="en-US" sz="32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회원가입 </a:t>
            </a:r>
            <a:r>
              <a:rPr lang="en-US" altLang="ko-KR" sz="32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–</a:t>
            </a:r>
            <a:r>
              <a:rPr lang="ko-KR" altLang="en-US" sz="320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32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유효성 검사</a:t>
            </a:r>
            <a:endParaRPr lang="ko-KR" altLang="en-US" sz="32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02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86831" y="-4199746"/>
            <a:ext cx="11512051" cy="18782455"/>
            <a:chOff x="3386831" y="-4199746"/>
            <a:chExt cx="11512051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386831" y="-4199746"/>
              <a:ext cx="11512051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81000" y="294564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2. </a:t>
            </a:r>
            <a:r>
              <a:rPr lang="ko-KR" altLang="en-US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로그인</a:t>
            </a:r>
            <a:endParaRPr lang="ko-KR" altLang="en-US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324" y="975050"/>
            <a:ext cx="7925288" cy="175182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01387"/>
            <a:ext cx="7968411" cy="342431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81705"/>
            <a:ext cx="7968411" cy="323735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88234" y="8519063"/>
            <a:ext cx="2153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Controller</a:t>
            </a:r>
            <a:endParaRPr lang="ko-KR" altLang="en-US" sz="2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1982" y="4425705"/>
            <a:ext cx="160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Service</a:t>
            </a:r>
            <a:endParaRPr lang="ko-KR" altLang="en-US" sz="2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689372" y="2173769"/>
            <a:ext cx="12050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879329" y="2186938"/>
            <a:ext cx="15063" cy="1159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373055" y="3346152"/>
            <a:ext cx="15213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/>
          <p:nvPr/>
        </p:nvCxnSpPr>
        <p:spPr>
          <a:xfrm flipV="1">
            <a:off x="5894392" y="1126816"/>
            <a:ext cx="3795811" cy="1626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958" y="5281705"/>
            <a:ext cx="7949842" cy="161981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598791" y="690038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로그아웃</a:t>
            </a:r>
            <a:endParaRPr lang="ko-KR" altLang="en-US" sz="2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83363" y="27135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유효성검사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05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86831" y="-4199746"/>
            <a:ext cx="11512051" cy="18782455"/>
            <a:chOff x="3386831" y="-4199746"/>
            <a:chExt cx="11512051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386831" y="-4199746"/>
              <a:ext cx="11512051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548" y="561735"/>
            <a:ext cx="8669071" cy="73161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30" y="561735"/>
            <a:ext cx="8654912" cy="730420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55352" y="7877888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로그인 전</a:t>
            </a:r>
            <a:endParaRPr lang="ko-KR" altLang="en-US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98550" y="7877888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로그인 후</a:t>
            </a:r>
            <a:endParaRPr lang="ko-KR" altLang="en-US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10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90" y="1762641"/>
            <a:ext cx="8101455" cy="74180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10590" y="1104900"/>
            <a:ext cx="8343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Location.js</a:t>
            </a:r>
            <a:endParaRPr lang="ko-KR" altLang="en-US" sz="2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134" y="5011077"/>
            <a:ext cx="10331664" cy="277561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519613" y="4444099"/>
            <a:ext cx="4154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APIController</a:t>
            </a:r>
            <a:endParaRPr lang="en-US" altLang="ko-KR" sz="28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16" name="꺾인 연결선 15"/>
          <p:cNvCxnSpPr/>
          <p:nvPr/>
        </p:nvCxnSpPr>
        <p:spPr>
          <a:xfrm>
            <a:off x="6130723" y="5351563"/>
            <a:ext cx="577026" cy="1200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/>
          <p:nvPr/>
        </p:nvCxnSpPr>
        <p:spPr>
          <a:xfrm rot="5400000" flipH="1" flipV="1">
            <a:off x="5536057" y="6597729"/>
            <a:ext cx="2412627" cy="6462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12" idx="2"/>
          </p:cNvCxnSpPr>
          <p:nvPr/>
        </p:nvCxnSpPr>
        <p:spPr>
          <a:xfrm rot="5400000" flipH="1">
            <a:off x="-470551" y="3548787"/>
            <a:ext cx="7016820" cy="4246918"/>
          </a:xfrm>
          <a:prstGeom prst="bentConnector3">
            <a:avLst>
              <a:gd name="adj1" fmla="val -42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rot="10800000">
            <a:off x="3176345" y="6541504"/>
            <a:ext cx="2585081" cy="23798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61" y="1004507"/>
            <a:ext cx="4872084" cy="200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0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762000" y="952500"/>
            <a:ext cx="16611600" cy="8534400"/>
            <a:chOff x="269346" y="167746"/>
            <a:chExt cx="7962900" cy="566421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346" y="167746"/>
              <a:ext cx="7773987" cy="3396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77733" y="897467"/>
              <a:ext cx="3344334" cy="347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err="1" smtClean="0">
                  <a:latin typeface="HY강B" panose="02030600000101010101" pitchFamily="18" charset="-127"/>
                  <a:ea typeface="HY강B" panose="02030600000101010101" pitchFamily="18" charset="-127"/>
                </a:rPr>
                <a:t>APIController</a:t>
              </a:r>
              <a:endPara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346" y="3679310"/>
              <a:ext cx="7962900" cy="2152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013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52500"/>
            <a:ext cx="9177671" cy="59916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763" y="952500"/>
            <a:ext cx="8114637" cy="7184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30973" y="7872975"/>
            <a:ext cx="7559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NaverService</a:t>
            </a:r>
            <a:r>
              <a:rPr lang="en-US" altLang="ko-KR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– API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요청 및 데이터 받아오기</a:t>
            </a:r>
            <a:endParaRPr lang="ko-KR" altLang="en-US" sz="2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1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762000" y="952500"/>
            <a:ext cx="16611600" cy="8458200"/>
            <a:chOff x="152928" y="161925"/>
            <a:chExt cx="11691408" cy="6381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28" y="161925"/>
              <a:ext cx="6772275" cy="638175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925203" y="311692"/>
              <a:ext cx="4919133" cy="394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err="1" smtClean="0">
                  <a:latin typeface="HY강B" panose="02030600000101010101" pitchFamily="18" charset="-127"/>
                  <a:ea typeface="HY강B" panose="02030600000101010101" pitchFamily="18" charset="-127"/>
                </a:rPr>
                <a:t>NaverService</a:t>
              </a:r>
              <a:r>
                <a:rPr lang="en-US" altLang="ko-KR" sz="28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 – </a:t>
              </a:r>
              <a:r>
                <a:rPr lang="ko-KR" altLang="en-US" sz="28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전달받은 데이터 </a:t>
              </a:r>
              <a:r>
                <a:rPr lang="ko-KR" altLang="en-US" sz="2800" dirty="0" err="1" smtClean="0">
                  <a:latin typeface="HY강B" panose="02030600000101010101" pitchFamily="18" charset="-127"/>
                  <a:ea typeface="HY강B" panose="02030600000101010101" pitchFamily="18" charset="-127"/>
                </a:rPr>
                <a:t>파싱</a:t>
              </a:r>
              <a:endPara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944" y="696899"/>
              <a:ext cx="5172941" cy="5647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467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28065"/>
            <a:ext cx="8790257" cy="28805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503" y="3509969"/>
            <a:ext cx="7558697" cy="2685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83087" y="1104900"/>
            <a:ext cx="8566181" cy="53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전달받은 </a:t>
            </a:r>
            <a:r>
              <a:rPr lang="ko-KR" altLang="en-US" sz="28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주소값으로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기상청 </a:t>
            </a:r>
            <a:r>
              <a:rPr lang="en-US" altLang="ko-KR" sz="28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x,y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좌표 구하기</a:t>
            </a:r>
            <a:endParaRPr lang="ko-KR" altLang="en-US" sz="2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21" y="7492173"/>
            <a:ext cx="11601122" cy="16899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99935" y="6930875"/>
            <a:ext cx="4502036" cy="53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기상청 주소</a:t>
            </a:r>
            <a:r>
              <a:rPr lang="en-US" altLang="ko-KR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DB</a:t>
            </a:r>
            <a:endParaRPr lang="ko-KR" altLang="en-US" sz="2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6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5619048" y="5447619"/>
            <a:ext cx="1104762" cy="909019"/>
            <a:chOff x="15619048" y="5447619"/>
            <a:chExt cx="1104762" cy="9090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517323" y="5812203"/>
              <a:ext cx="1090005" cy="179851"/>
              <a:chOff x="15517323" y="5812203"/>
              <a:chExt cx="1090005" cy="17985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15517323" y="5812203"/>
                <a:ext cx="1090005" cy="17985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289041" y="5622425"/>
              <a:ext cx="501895" cy="18031"/>
              <a:chOff x="16289041" y="5622425"/>
              <a:chExt cx="501895" cy="1803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16289041" y="5622425"/>
                <a:ext cx="501895" cy="1803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823691" y="2617315"/>
            <a:ext cx="1233452" cy="1037356"/>
            <a:chOff x="14823691" y="2617315"/>
            <a:chExt cx="1233452" cy="103735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560993" y="3089095"/>
              <a:ext cx="572753" cy="20576"/>
              <a:chOff x="15560993" y="3089095"/>
              <a:chExt cx="572753" cy="2057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5560993" y="308909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707605" y="3033372"/>
              <a:ext cx="1243894" cy="205243"/>
              <a:chOff x="14707605" y="3033372"/>
              <a:chExt cx="1243894" cy="20524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60000">
                <a:off x="14707605" y="303337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278512" y="6749085"/>
            <a:ext cx="1233452" cy="1037356"/>
            <a:chOff x="2278512" y="6749085"/>
            <a:chExt cx="1233452" cy="103735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015814" y="7220865"/>
              <a:ext cx="572753" cy="20576"/>
              <a:chOff x="3015814" y="7220865"/>
              <a:chExt cx="572753" cy="2057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3015814" y="722086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162426" y="7165142"/>
              <a:ext cx="1243894" cy="205243"/>
              <a:chOff x="2162426" y="7165142"/>
              <a:chExt cx="1243894" cy="20524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2162426" y="716514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3866505" y="7786441"/>
            <a:ext cx="1396134" cy="1148765"/>
            <a:chOff x="13866505" y="7786441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737951" y="8247181"/>
              <a:ext cx="1377485" cy="227285"/>
              <a:chOff x="13737951" y="8247181"/>
              <a:chExt cx="1377485" cy="22728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13737951" y="824718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713204" y="8007351"/>
              <a:ext cx="634265" cy="22786"/>
              <a:chOff x="14713204" y="8007351"/>
              <a:chExt cx="634265" cy="2278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00000">
                <a:off x="14713204" y="8007351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34306" y="1309155"/>
            <a:ext cx="10528582" cy="438846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92373" y="3013498"/>
            <a:ext cx="8187430" cy="253643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982554" y="1368844"/>
            <a:ext cx="320607" cy="411076"/>
            <a:chOff x="8982554" y="1368844"/>
            <a:chExt cx="320607" cy="41107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46912" y="1177710"/>
              <a:ext cx="647619" cy="828571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82554" y="1368844"/>
              <a:ext cx="320607" cy="411076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8061186" y="4281716"/>
            <a:ext cx="6619288" cy="3449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4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화면 </a:t>
            </a:r>
            <a:r>
              <a:rPr lang="en-US" altLang="ko-KR" sz="4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UI 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4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기능 구현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21" y="2209297"/>
            <a:ext cx="9044138" cy="53885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6644" y="1192768"/>
            <a:ext cx="4950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기상청 </a:t>
            </a:r>
            <a:r>
              <a:rPr lang="en-US" altLang="ko-KR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API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에 요청</a:t>
            </a:r>
            <a:endParaRPr lang="en-US" altLang="ko-KR" sz="28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562100"/>
            <a:ext cx="12013870" cy="70866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93221" y="4229100"/>
            <a:ext cx="4312179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33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23"/>
          <a:stretch/>
        </p:blipFill>
        <p:spPr>
          <a:xfrm>
            <a:off x="914400" y="1028700"/>
            <a:ext cx="9013031" cy="6248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39"/>
          <a:stretch/>
        </p:blipFill>
        <p:spPr>
          <a:xfrm>
            <a:off x="8715375" y="1028699"/>
            <a:ext cx="9013031" cy="459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17035"/>
            <a:ext cx="10721557" cy="52585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08528" y="2388482"/>
            <a:ext cx="6859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기상청 </a:t>
            </a:r>
            <a:r>
              <a:rPr lang="en-US" altLang="ko-KR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API 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반환 데이터 </a:t>
            </a:r>
            <a:r>
              <a:rPr lang="ko-KR" altLang="en-US" sz="28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파싱</a:t>
            </a:r>
            <a:endParaRPr lang="ko-KR" altLang="en-US" sz="2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635" y="1181100"/>
            <a:ext cx="7066765" cy="80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3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28700"/>
            <a:ext cx="10591800" cy="80463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890" y="960967"/>
            <a:ext cx="9474641" cy="3068652"/>
          </a:xfrm>
          <a:prstGeom prst="rect">
            <a:avLst/>
          </a:prstGeom>
        </p:spPr>
      </p:pic>
      <p:cxnSp>
        <p:nvCxnSpPr>
          <p:cNvPr id="8" name="꺾인 연결선 7"/>
          <p:cNvCxnSpPr/>
          <p:nvPr/>
        </p:nvCxnSpPr>
        <p:spPr>
          <a:xfrm rot="5400000" flipH="1" flipV="1">
            <a:off x="6915705" y="5582206"/>
            <a:ext cx="1408593" cy="10667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74909" y="8267700"/>
            <a:ext cx="5379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데이터 </a:t>
            </a:r>
            <a:r>
              <a:rPr lang="ko-KR" altLang="en-US" sz="28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파싱후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8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날짜별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분류</a:t>
            </a:r>
            <a:endParaRPr lang="ko-KR" altLang="en-US" sz="2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25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2" y="1028699"/>
            <a:ext cx="11164178" cy="64680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998" y="1028699"/>
            <a:ext cx="9898602" cy="87243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9200" y="7823772"/>
            <a:ext cx="6562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날짜별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분류 및 </a:t>
            </a:r>
            <a:r>
              <a:rPr lang="ko-KR" altLang="en-US" sz="28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카테고리별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분류</a:t>
            </a:r>
            <a:endParaRPr lang="ko-KR" altLang="en-US" sz="2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71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2" y="1486429"/>
            <a:ext cx="10011430" cy="65096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388771"/>
            <a:ext cx="9241320" cy="73378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655" y="1049909"/>
            <a:ext cx="6553200" cy="85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0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9" y="1091520"/>
            <a:ext cx="10788756" cy="85585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876300"/>
            <a:ext cx="12600124" cy="43082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354" y="4609000"/>
            <a:ext cx="9628846" cy="3365395"/>
          </a:xfrm>
          <a:prstGeom prst="rect">
            <a:avLst/>
          </a:prstGeom>
        </p:spPr>
      </p:pic>
      <p:cxnSp>
        <p:nvCxnSpPr>
          <p:cNvPr id="9" name="꺾인 연결선 8"/>
          <p:cNvCxnSpPr/>
          <p:nvPr/>
        </p:nvCxnSpPr>
        <p:spPr>
          <a:xfrm rot="5400000" flipH="1" flipV="1">
            <a:off x="2881777" y="3099925"/>
            <a:ext cx="4800602" cy="15725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/>
          <p:nvPr/>
        </p:nvCxnSpPr>
        <p:spPr>
          <a:xfrm rot="16200000" flipH="1">
            <a:off x="8176914" y="3750458"/>
            <a:ext cx="1130046" cy="8041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09220" y="4239780"/>
            <a:ext cx="5056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분류 후 </a:t>
            </a:r>
            <a:r>
              <a:rPr lang="ko-KR" altLang="en-US" sz="28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맵에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담기</a:t>
            </a:r>
            <a:endParaRPr lang="ko-KR" altLang="en-US" sz="2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36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98" y="1028700"/>
            <a:ext cx="7594659" cy="9230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27" y="1714500"/>
            <a:ext cx="10428486" cy="79185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35"/>
          <a:stretch/>
        </p:blipFill>
        <p:spPr>
          <a:xfrm>
            <a:off x="9213265" y="2572744"/>
            <a:ext cx="8305800" cy="62020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87704" y="8743936"/>
            <a:ext cx="577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현재시간을 </a:t>
            </a:r>
            <a:r>
              <a:rPr lang="ko-KR" altLang="en-US" sz="28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데이터값과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맞추기</a:t>
            </a:r>
            <a:endParaRPr lang="ko-KR" altLang="en-US" sz="2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78590" y="1759855"/>
            <a:ext cx="5066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옷추천을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위해 계절 값 찾기</a:t>
            </a:r>
            <a:endParaRPr lang="ko-KR" altLang="en-US" sz="2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76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2171700"/>
            <a:ext cx="10966187" cy="35997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62200" y="6147490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모든 데이터 값 </a:t>
            </a:r>
            <a:r>
              <a:rPr lang="en-US" altLang="ko-KR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MODEL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에 담아 </a:t>
            </a:r>
            <a:r>
              <a:rPr lang="en-US" altLang="ko-KR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JSP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로 넘기기</a:t>
            </a:r>
            <a:endParaRPr lang="ko-KR" altLang="en-US" sz="2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8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327676" y="5447619"/>
            <a:ext cx="1396134" cy="1148765"/>
            <a:chOff x="15327676" y="5447619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199121" y="5908359"/>
              <a:ext cx="1377485" cy="227285"/>
              <a:chOff x="15199121" y="5908359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5199121" y="590835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74374" y="5668529"/>
              <a:ext cx="634265" cy="22786"/>
              <a:chOff x="16174374" y="5668529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174374" y="5668529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841961" y="3274191"/>
            <a:ext cx="1233452" cy="1037356"/>
            <a:chOff x="15841961" y="3274191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579263" y="3745971"/>
              <a:ext cx="572753" cy="20576"/>
              <a:chOff x="16579263" y="3745971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6579263" y="3745971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725875" y="3690248"/>
              <a:ext cx="1243894" cy="205243"/>
              <a:chOff x="15725875" y="3690248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5725875" y="3690248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-38095" y="6338888"/>
            <a:ext cx="20038095" cy="4911624"/>
            <a:chOff x="-38095" y="6338888"/>
            <a:chExt cx="20038095" cy="491162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-38095" y="7000512"/>
              <a:ext cx="11904762" cy="4250000"/>
              <a:chOff x="-38095" y="7000512"/>
              <a:chExt cx="11904762" cy="425000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8095" y="7000512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400000" y="6338888"/>
              <a:ext cx="9600000" cy="4531200"/>
              <a:chOff x="10400000" y="6338888"/>
              <a:chExt cx="9600000" cy="453120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00000" y="6338888"/>
                <a:ext cx="9600000" cy="4531200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64530" y="2638593"/>
            <a:ext cx="12978990" cy="741411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87348" y="2787996"/>
            <a:ext cx="7228915" cy="1599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9676" y="3412396"/>
              <a:ext cx="29419048" cy="1050476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27839" y="2713327"/>
            <a:ext cx="17809524" cy="8406095"/>
            <a:chOff x="4142857" y="3102763"/>
            <a:chExt cx="17809524" cy="8406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56883" y="-1169766"/>
              <a:ext cx="35628571" cy="1681904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857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14456" y="4434432"/>
            <a:ext cx="11461756" cy="1186199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31919" y="7493333"/>
            <a:ext cx="6569849" cy="345584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3413" y="876300"/>
            <a:ext cx="4330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화면 </a:t>
            </a:r>
            <a:r>
              <a:rPr lang="en-US" altLang="ko-KR" sz="96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UI</a:t>
            </a:r>
            <a:endParaRPr lang="ko-KR" altLang="en-US" sz="96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896257" y="952500"/>
            <a:ext cx="1843091" cy="403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join.jsp</a:t>
            </a:r>
            <a:endParaRPr lang="ko-KR" altLang="en-US" sz="28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638300"/>
            <a:ext cx="11049000" cy="80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4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816429" y="750795"/>
            <a:ext cx="2743885" cy="7920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join.css</a:t>
            </a:r>
            <a:endParaRPr lang="ko-KR" altLang="en-US" sz="28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29" y="1742347"/>
            <a:ext cx="16124597" cy="46289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714" y="6342646"/>
            <a:ext cx="7612564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5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1215571" y="1080591"/>
            <a:ext cx="2442542" cy="675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join.css</a:t>
            </a:r>
            <a:endParaRPr lang="ko-KR" altLang="en-US" sz="28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571" y="2501513"/>
            <a:ext cx="847609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1295400" y="1225707"/>
            <a:ext cx="1760788" cy="445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join.css</a:t>
            </a:r>
            <a:endParaRPr lang="ko-KR" altLang="en-US" sz="28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2857500"/>
            <a:ext cx="5027041" cy="30020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800" y="2857500"/>
            <a:ext cx="8153400" cy="667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7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1262742" y="1240288"/>
            <a:ext cx="1480458" cy="474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join.css</a:t>
            </a:r>
            <a:endParaRPr lang="ko-KR" altLang="en-US" sz="28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4371" y="2247900"/>
            <a:ext cx="5434781" cy="2514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971" y="2247900"/>
            <a:ext cx="7239615" cy="555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1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160</Words>
  <Application>Microsoft Office PowerPoint</Application>
  <PresentationFormat>사용자 지정</PresentationFormat>
  <Paragraphs>78</Paragraphs>
  <Slides>39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?? ??</vt:lpstr>
      <vt:lpstr>HY강B</vt:lpstr>
      <vt:lpstr>HY강M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403</cp:lastModifiedBy>
  <cp:revision>32</cp:revision>
  <dcterms:created xsi:type="dcterms:W3CDTF">2021-06-15T15:52:27Z</dcterms:created>
  <dcterms:modified xsi:type="dcterms:W3CDTF">2021-07-21T00:44:27Z</dcterms:modified>
</cp:coreProperties>
</file>